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5" r:id="rId7"/>
    <p:sldId id="266" r:id="rId8"/>
    <p:sldId id="262" r:id="rId9"/>
    <p:sldId id="263" r:id="rId10"/>
    <p:sldId id="267" r:id="rId11"/>
    <p:sldId id="268" r:id="rId12"/>
    <p:sldId id="264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3E0EB5E-5D90-4F4F-8EB6-1AC1A155E156}">
          <p14:sldIdLst>
            <p14:sldId id="256"/>
            <p14:sldId id="257"/>
            <p14:sldId id="258"/>
            <p14:sldId id="259"/>
            <p14:sldId id="260"/>
          </p14:sldIdLst>
        </p14:section>
        <p14:section name="Untitled Section" id="{12F9C417-B20B-46C2-8F7F-2C6730BDFF77}">
          <p14:sldIdLst>
            <p14:sldId id="265"/>
            <p14:sldId id="266"/>
            <p14:sldId id="262"/>
            <p14:sldId id="263"/>
            <p14:sldId id="267"/>
            <p14:sldId id="268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rigiri Judith Chrysolite" userId="2c9234711dfee172" providerId="LiveId" clId="{629E8A3A-A3E6-460D-B701-43FFA2DAF148}"/>
    <pc:docChg chg="modSld">
      <pc:chgData name="Sirigiri Judith Chrysolite" userId="2c9234711dfee172" providerId="LiveId" clId="{629E8A3A-A3E6-460D-B701-43FFA2DAF148}" dt="2025-02-15T05:29:27.657" v="3"/>
      <pc:docMkLst>
        <pc:docMk/>
      </pc:docMkLst>
      <pc:sldChg chg="delSp modSp mod">
        <pc:chgData name="Sirigiri Judith Chrysolite" userId="2c9234711dfee172" providerId="LiveId" clId="{629E8A3A-A3E6-460D-B701-43FFA2DAF148}" dt="2025-02-15T05:29:27.657" v="3"/>
        <pc:sldMkLst>
          <pc:docMk/>
          <pc:sldMk cId="0" sldId="256"/>
        </pc:sldMkLst>
        <pc:spChg chg="del mod">
          <ac:chgData name="Sirigiri Judith Chrysolite" userId="2c9234711dfee172" providerId="LiveId" clId="{629E8A3A-A3E6-460D-B701-43FFA2DAF148}" dt="2025-02-15T05:29:27.657" v="3"/>
          <ac:spMkLst>
            <pc:docMk/>
            <pc:sldMk cId="0" sldId="256"/>
            <ac:spMk id="8" creationId="{FB7AF2B4-A11C-BA6A-6952-9A88AB84CF42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4042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6330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erial-view-of-parking-area-2220292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-111513"/>
            <a:ext cx="14630400" cy="8419171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Car Parking Reservation System Project in C++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5196468"/>
            <a:ext cx="6816538" cy="13887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Welcome to our presentation on the Car Parking Reservation System project developed using C++. Explore the purpose, design, implementation, testing, and future enhancements of this system.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314FB9-7CF8-54A3-53EB-8CD68D531EEF}"/>
              </a:ext>
            </a:extLst>
          </p:cNvPr>
          <p:cNvSpPr txBox="1"/>
          <p:nvPr/>
        </p:nvSpPr>
        <p:spPr>
          <a:xfrm>
            <a:off x="568712" y="1618356"/>
            <a:ext cx="47727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Car Parking Reservation System Login                                                Enter Password: ****                                          Access Granted! Welcome To Our System Press any key to continue . . 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A4F359-D390-183E-4825-BCE33FAE86B0}"/>
              </a:ext>
            </a:extLst>
          </p:cNvPr>
          <p:cNvSpPr txBox="1"/>
          <p:nvPr/>
        </p:nvSpPr>
        <p:spPr>
          <a:xfrm>
            <a:off x="646771" y="1220388"/>
            <a:ext cx="3980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/>
              <a:t>LOGIN DETAILS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E75994-C429-C3B5-8DBE-34CB9A830485}"/>
              </a:ext>
            </a:extLst>
          </p:cNvPr>
          <p:cNvSpPr txBox="1"/>
          <p:nvPr/>
        </p:nvSpPr>
        <p:spPr>
          <a:xfrm>
            <a:off x="646771" y="441593"/>
            <a:ext cx="49399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Arial Rounded MT Bold" panose="020F0704030504030204" pitchFamily="34" charset="0"/>
              </a:rPr>
              <a:t>OUTPUT:-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A01FCA-66E2-A7B8-1817-468902B1E4E0}"/>
              </a:ext>
            </a:extLst>
          </p:cNvPr>
          <p:cNvSpPr txBox="1"/>
          <p:nvPr/>
        </p:nvSpPr>
        <p:spPr>
          <a:xfrm>
            <a:off x="5776334" y="816701"/>
            <a:ext cx="84526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Reservation of Parking space                   </a:t>
            </a:r>
          </a:p>
          <a:p>
            <a:r>
              <a:rPr lang="en-US" dirty="0"/>
              <a:t>   2. Total no of Parking spots reserved                       </a:t>
            </a:r>
          </a:p>
          <a:p>
            <a:r>
              <a:rPr lang="en-US" dirty="0"/>
              <a:t>   3. Parking charges a car with details                      </a:t>
            </a:r>
          </a:p>
          <a:p>
            <a:r>
              <a:rPr lang="en-US" dirty="0"/>
              <a:t>    4. Total parking charges of all cars with details                       </a:t>
            </a:r>
          </a:p>
          <a:p>
            <a:r>
              <a:rPr lang="en-US" dirty="0"/>
              <a:t>   5. Cancellation of Reservation of a car                         </a:t>
            </a:r>
          </a:p>
          <a:p>
            <a:r>
              <a:rPr lang="en-US" dirty="0"/>
              <a:t> 6. Exit Program                        </a:t>
            </a:r>
          </a:p>
          <a:p>
            <a:r>
              <a:rPr lang="en-US" dirty="0"/>
              <a:t>======================                  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E1B905-4B78-268C-CF0D-D202A8C8A6F5}"/>
              </a:ext>
            </a:extLst>
          </p:cNvPr>
          <p:cNvSpPr txBox="1"/>
          <p:nvPr/>
        </p:nvSpPr>
        <p:spPr>
          <a:xfrm>
            <a:off x="5698271" y="318482"/>
            <a:ext cx="5163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====== CAR PARKING RESERVATION SYSTEM ======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2851D0-DF56-0BFF-0417-C0012C9244C3}"/>
              </a:ext>
            </a:extLst>
          </p:cNvPr>
          <p:cNvSpPr txBox="1"/>
          <p:nvPr/>
        </p:nvSpPr>
        <p:spPr>
          <a:xfrm>
            <a:off x="328960" y="3125025"/>
            <a:ext cx="708660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Select Your Choice ::1  </a:t>
            </a:r>
          </a:p>
          <a:p>
            <a:r>
              <a:rPr lang="en-US" dirty="0"/>
              <a:t>             </a:t>
            </a:r>
          </a:p>
          <a:p>
            <a:r>
              <a:rPr lang="en-US" dirty="0"/>
              <a:t> ==Do You Want to continue==y/n y    </a:t>
            </a:r>
          </a:p>
          <a:p>
            <a:r>
              <a:rPr lang="en-US" dirty="0"/>
              <a:t>          </a:t>
            </a:r>
          </a:p>
          <a:p>
            <a:r>
              <a:rPr lang="en-US" dirty="0"/>
              <a:t>  Enter the name of driver : Harshitha    </a:t>
            </a:r>
          </a:p>
          <a:p>
            <a:r>
              <a:rPr lang="en-US" dirty="0"/>
              <a:t>      </a:t>
            </a:r>
          </a:p>
          <a:p>
            <a:r>
              <a:rPr lang="en-US" dirty="0"/>
              <a:t> Enter the car no : 300      </a:t>
            </a:r>
          </a:p>
          <a:p>
            <a:r>
              <a:rPr lang="en-US" dirty="0"/>
              <a:t>          </a:t>
            </a:r>
          </a:p>
          <a:p>
            <a:r>
              <a:rPr lang="en-US" dirty="0"/>
              <a:t>Enter the no of hours of stay : 6  </a:t>
            </a:r>
          </a:p>
          <a:p>
            <a:r>
              <a:rPr lang="en-US" dirty="0"/>
              <a:t>         </a:t>
            </a:r>
          </a:p>
          <a:p>
            <a:r>
              <a:rPr lang="en-US" dirty="0"/>
              <a:t>     Enter the date of reservation (dd/mm/</a:t>
            </a:r>
            <a:r>
              <a:rPr lang="en-US" dirty="0" err="1"/>
              <a:t>yyyy</a:t>
            </a:r>
            <a:r>
              <a:rPr lang="en-US" dirty="0"/>
              <a:t>) (choose from 18/11/2023 to 18/12/2023) : 17/12/2023  </a:t>
            </a:r>
          </a:p>
          <a:p>
            <a:r>
              <a:rPr lang="en-US" dirty="0"/>
              <a:t>              </a:t>
            </a:r>
          </a:p>
          <a:p>
            <a:r>
              <a:rPr lang="en-US" dirty="0"/>
              <a:t>Enter the time slot (choose between 06:00 - 22:00) : 10:00  </a:t>
            </a:r>
          </a:p>
          <a:p>
            <a:r>
              <a:rPr lang="en-US" dirty="0"/>
              <a:t>             </a:t>
            </a:r>
          </a:p>
          <a:p>
            <a:endParaRPr lang="en-US" dirty="0"/>
          </a:p>
          <a:p>
            <a:r>
              <a:rPr lang="en-US" dirty="0"/>
              <a:t> Parking Available! Your paring slot has been reserved.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D1D555-CEA0-8658-1186-4E7E88F11D6E}"/>
              </a:ext>
            </a:extLst>
          </p:cNvPr>
          <p:cNvSpPr txBox="1"/>
          <p:nvPr/>
        </p:nvSpPr>
        <p:spPr>
          <a:xfrm>
            <a:off x="7415561" y="2672775"/>
            <a:ext cx="6484489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 Your Choice ::2 </a:t>
            </a:r>
          </a:p>
          <a:p>
            <a:r>
              <a:rPr lang="en-US" dirty="0"/>
              <a:t>               === View the Records in the Parking Reservation Database ===       </a:t>
            </a:r>
          </a:p>
          <a:p>
            <a:r>
              <a:rPr lang="en-US" dirty="0"/>
              <a:t> The Car position in parking lot : 1                </a:t>
            </a:r>
          </a:p>
          <a:p>
            <a:r>
              <a:rPr lang="en-US" dirty="0"/>
              <a:t>The Driver Name : Alice                </a:t>
            </a:r>
          </a:p>
          <a:p>
            <a:r>
              <a:rPr lang="en-US" dirty="0"/>
              <a:t>The Car No : 106               </a:t>
            </a:r>
          </a:p>
          <a:p>
            <a:r>
              <a:rPr lang="en-US" dirty="0"/>
              <a:t> The Hours Of Stay : 3              </a:t>
            </a:r>
          </a:p>
          <a:p>
            <a:r>
              <a:rPr lang="en-US" dirty="0"/>
              <a:t>  The date of Parking : 20/11/2023             </a:t>
            </a:r>
          </a:p>
          <a:p>
            <a:r>
              <a:rPr lang="en-US" dirty="0"/>
              <a:t>   The Time Slot Of Parking : 10:00               </a:t>
            </a:r>
          </a:p>
          <a:p>
            <a:r>
              <a:rPr lang="en-US" dirty="0"/>
              <a:t> The time and date of reservation : 2023-11-17 10:13:16</a:t>
            </a:r>
          </a:p>
          <a:p>
            <a:r>
              <a:rPr lang="en-US" dirty="0"/>
              <a:t>Press any key to continue . . .       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The Car position in parking lot : 2                </a:t>
            </a:r>
          </a:p>
          <a:p>
            <a:r>
              <a:rPr lang="en-US" dirty="0"/>
              <a:t>The Driver Name : Bob                </a:t>
            </a:r>
          </a:p>
          <a:p>
            <a:r>
              <a:rPr lang="en-US" dirty="0"/>
              <a:t>The Car No : 105                </a:t>
            </a:r>
          </a:p>
          <a:p>
            <a:r>
              <a:rPr lang="en-US" dirty="0"/>
              <a:t>The Hours Of Stay : 2             </a:t>
            </a:r>
          </a:p>
          <a:p>
            <a:r>
              <a:rPr lang="en-US" dirty="0"/>
              <a:t>   The date of Parking : 18/11/2023         </a:t>
            </a:r>
          </a:p>
          <a:p>
            <a:r>
              <a:rPr lang="en-US" dirty="0"/>
              <a:t>       The Time Slot Of Parking : 12:00          </a:t>
            </a:r>
          </a:p>
          <a:p>
            <a:r>
              <a:rPr lang="en-US" dirty="0"/>
              <a:t>      The time and date of reservation : 2023-11-17 10:13:48</a:t>
            </a:r>
          </a:p>
          <a:p>
            <a:r>
              <a:rPr lang="en-US" dirty="0"/>
              <a:t>Press any key to continue . . .      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2292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888F01-E017-DEAC-7DB8-D9C3659CC9DA}"/>
              </a:ext>
            </a:extLst>
          </p:cNvPr>
          <p:cNvSpPr txBox="1"/>
          <p:nvPr/>
        </p:nvSpPr>
        <p:spPr>
          <a:xfrm>
            <a:off x="245326" y="869795"/>
            <a:ext cx="717023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 Your Choice ::3  </a:t>
            </a:r>
          </a:p>
          <a:p>
            <a:r>
              <a:rPr lang="en-US" dirty="0"/>
              <a:t>      </a:t>
            </a:r>
          </a:p>
          <a:p>
            <a:r>
              <a:rPr lang="en-US" dirty="0"/>
              <a:t>Car number to search for : 267             </a:t>
            </a:r>
          </a:p>
          <a:p>
            <a:r>
              <a:rPr lang="en-US" dirty="0"/>
              <a:t>  The Driver Name : Judith                </a:t>
            </a:r>
          </a:p>
          <a:p>
            <a:r>
              <a:rPr lang="en-US" dirty="0"/>
              <a:t>The Car No : 267                </a:t>
            </a:r>
          </a:p>
          <a:p>
            <a:r>
              <a:rPr lang="en-US" dirty="0"/>
              <a:t>The Hours Of Stay : 6               </a:t>
            </a:r>
          </a:p>
          <a:p>
            <a:r>
              <a:rPr lang="en-US" dirty="0"/>
              <a:t>The date of Parking : 19/11/2023              </a:t>
            </a:r>
          </a:p>
          <a:p>
            <a:r>
              <a:rPr lang="en-US" dirty="0"/>
              <a:t> The Time Slot Of Parking : 07:00                </a:t>
            </a:r>
          </a:p>
          <a:p>
            <a:r>
              <a:rPr lang="en-US" dirty="0"/>
              <a:t>The time and date of reservation : 2023-11-17 10:21:53       </a:t>
            </a:r>
          </a:p>
          <a:p>
            <a:endParaRPr lang="en-US" dirty="0"/>
          </a:p>
          <a:p>
            <a:r>
              <a:rPr lang="en-US" dirty="0"/>
              <a:t> Are you a V.I.P: y/n </a:t>
            </a:r>
            <a:r>
              <a:rPr lang="en-US" dirty="0" err="1"/>
              <a:t>n</a:t>
            </a:r>
            <a:r>
              <a:rPr lang="en-US" dirty="0"/>
              <a:t>    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The total expenses during parking are 150 rupees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9E300A-245C-9677-B335-A1DB88731B02}"/>
              </a:ext>
            </a:extLst>
          </p:cNvPr>
          <p:cNvSpPr txBox="1"/>
          <p:nvPr/>
        </p:nvSpPr>
        <p:spPr>
          <a:xfrm flipH="1">
            <a:off x="7349766" y="312233"/>
            <a:ext cx="6566956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 Your Choice ::4     </a:t>
            </a:r>
          </a:p>
          <a:p>
            <a:r>
              <a:rPr lang="en-US" dirty="0"/>
              <a:t>        </a:t>
            </a:r>
          </a:p>
          <a:p>
            <a:r>
              <a:rPr lang="en-US" dirty="0"/>
              <a:t> The Driver Name : Alice           </a:t>
            </a:r>
          </a:p>
          <a:p>
            <a:r>
              <a:rPr lang="en-US" dirty="0"/>
              <a:t> The Car No : 106               </a:t>
            </a:r>
          </a:p>
          <a:p>
            <a:r>
              <a:rPr lang="en-US" dirty="0"/>
              <a:t> The Hours Of Stay : 3                </a:t>
            </a:r>
          </a:p>
          <a:p>
            <a:r>
              <a:rPr lang="en-US" dirty="0"/>
              <a:t> The date of Parking : 20/11/2023                </a:t>
            </a:r>
          </a:p>
          <a:p>
            <a:r>
              <a:rPr lang="en-US" dirty="0"/>
              <a:t> The Time Slot Of Parking : 10:00            </a:t>
            </a:r>
          </a:p>
          <a:p>
            <a:r>
              <a:rPr lang="en-US" dirty="0"/>
              <a:t> The time and date of reservation : 2023-11-17 10:13:16       </a:t>
            </a:r>
          </a:p>
          <a:p>
            <a:endParaRPr lang="en-US" dirty="0"/>
          </a:p>
          <a:p>
            <a:r>
              <a:rPr lang="en-US" dirty="0"/>
              <a:t> Are you a V.I.P: y/n y </a:t>
            </a:r>
          </a:p>
          <a:p>
            <a:r>
              <a:rPr lang="en-US" dirty="0"/>
              <a:t>    </a:t>
            </a:r>
          </a:p>
          <a:p>
            <a:r>
              <a:rPr lang="en-US" dirty="0"/>
              <a:t>   The total expense during parking  60 rupees      </a:t>
            </a:r>
          </a:p>
          <a:p>
            <a:endParaRPr lang="en-US" dirty="0"/>
          </a:p>
          <a:p>
            <a:r>
              <a:rPr lang="en-US" dirty="0"/>
              <a:t>  The Driver Name : Bob    </a:t>
            </a:r>
          </a:p>
          <a:p>
            <a:r>
              <a:rPr lang="en-US" dirty="0"/>
              <a:t>  The Car No : 105               </a:t>
            </a:r>
          </a:p>
          <a:p>
            <a:r>
              <a:rPr lang="en-US" dirty="0"/>
              <a:t>  The Hours Of Stay : 2             </a:t>
            </a:r>
          </a:p>
          <a:p>
            <a:r>
              <a:rPr lang="en-US" dirty="0"/>
              <a:t>   The date of Parking : 18/11/2023     </a:t>
            </a:r>
          </a:p>
          <a:p>
            <a:r>
              <a:rPr lang="en-US" dirty="0"/>
              <a:t>   The Time Slot Of Parking : 12:00         </a:t>
            </a:r>
          </a:p>
          <a:p>
            <a:r>
              <a:rPr lang="en-US" dirty="0"/>
              <a:t>   The time and date of reservation : 2023-11-17 10:13:48        </a:t>
            </a:r>
          </a:p>
          <a:p>
            <a:endParaRPr lang="en-US" dirty="0"/>
          </a:p>
          <a:p>
            <a:r>
              <a:rPr lang="en-US" dirty="0"/>
              <a:t>Are you a V.I.P: y/n </a:t>
            </a:r>
            <a:r>
              <a:rPr lang="en-US" dirty="0" err="1"/>
              <a:t>n</a:t>
            </a:r>
            <a:r>
              <a:rPr lang="en-US" dirty="0"/>
              <a:t>        </a:t>
            </a:r>
          </a:p>
          <a:p>
            <a:endParaRPr lang="en-US" dirty="0"/>
          </a:p>
          <a:p>
            <a:r>
              <a:rPr lang="en-US" dirty="0"/>
              <a:t>The total expenses during parking  50 rupees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7E3575-22BB-F7A3-7D72-7622AB51E2F6}"/>
              </a:ext>
            </a:extLst>
          </p:cNvPr>
          <p:cNvSpPr txBox="1"/>
          <p:nvPr/>
        </p:nvSpPr>
        <p:spPr>
          <a:xfrm>
            <a:off x="110401" y="5151864"/>
            <a:ext cx="57651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 Your Choice ::5        </a:t>
            </a:r>
          </a:p>
          <a:p>
            <a:endParaRPr lang="en-US" dirty="0"/>
          </a:p>
          <a:p>
            <a:r>
              <a:rPr lang="en-US" dirty="0"/>
              <a:t>        Enter the car no you want to cancel reservation : 105 </a:t>
            </a:r>
          </a:p>
          <a:p>
            <a:r>
              <a:rPr lang="en-US" dirty="0"/>
              <a:t>                Reservation cancelled.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04B29C-6570-6840-B71A-60DC674E576B}"/>
              </a:ext>
            </a:extLst>
          </p:cNvPr>
          <p:cNvSpPr txBox="1"/>
          <p:nvPr/>
        </p:nvSpPr>
        <p:spPr>
          <a:xfrm>
            <a:off x="373564" y="6940943"/>
            <a:ext cx="34568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Select Your Choice ::6                       </a:t>
            </a:r>
          </a:p>
          <a:p>
            <a:r>
              <a:rPr lang="en-US" dirty="0"/>
              <a:t> 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0297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148399" y="2195751"/>
            <a:ext cx="56488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Conclusion and Future Enhancements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148399" y="4612124"/>
            <a:ext cx="56488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Reflect on the successful development of the Car Parking Reservation System project and discuss potential future enhancements to further improve its functionality and user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0678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Introduction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Car Parking Reservation System project aims to provide an efficient solution for managing and reserving parking spaces. Discover the importance of this system in today's urban environment.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47697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Purpose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250459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purpose of a car parking reservation system is to optimize the use of parking spaces, provide a convenient experience for users, and streamline parking management for businesses and organizations. Key benefits of a car parking reservation system include: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75001" y="4176117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Time-saving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75001" y="4620339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Contactless convenience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675001" y="5064562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Efficient parking management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675001" y="5508784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Optimized car park usage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675001" y="5953006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Reduced stress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675001" y="6397228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Scalability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48783" y="3582828"/>
            <a:ext cx="6286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Requirements Gathering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37993" y="4963597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273975" y="5199578"/>
            <a:ext cx="2240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Identifying Needs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273975" y="5768935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Thoroughly analyze the requirements of the system to ensure all aspects of a parking reservation system are covered.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541859" y="4963596"/>
            <a:ext cx="5166122" cy="2107525"/>
          </a:xfrm>
          <a:prstGeom prst="roundRect">
            <a:avLst>
              <a:gd name="adj" fmla="val 4744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8615005" y="5199578"/>
            <a:ext cx="3741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Gathering User Requirements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8777841" y="5768934"/>
            <a:ext cx="46941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Engage with potential users to understand their specific parking needs and incorporate them into the system design.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12149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System Design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353628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668203"/>
            <a:ext cx="2499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Architecture Design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237559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a robust and scalable system architecture that efficiently handles parking reservations and related operations.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353628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668322"/>
            <a:ext cx="2446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Database Structure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237678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Design an optimized database structure to store parking lot information, user data, and reservation details.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353628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668322"/>
            <a:ext cx="27355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 Interface Design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237678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an intuitive and user-friendly interface to allow easy reservation and management of parking spaces.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11151" y="11151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132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2834522"/>
            <a:ext cx="4443889" cy="8676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Implementation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960311" y="396937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143125" y="3987596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2760107" y="4005400"/>
            <a:ext cx="2400300" cy="4327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Coding the System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760107" y="4741381"/>
            <a:ext cx="4444008" cy="15256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features of OOPS in C++ to implement the Car Parking Reservation System, ensuring efficient and reliable functionality.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426285" y="396782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7626143" y="3967829"/>
            <a:ext cx="9178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8148399" y="3967829"/>
            <a:ext cx="3124200" cy="5014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Integration with Libraries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8148399" y="4741382"/>
            <a:ext cx="4444008" cy="18601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50" dirty="0">
                <a:solidFill>
                  <a:srgbClr val="37415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</a:t>
            </a:r>
            <a:r>
              <a:rPr lang="en-US" sz="1850" i="0" dirty="0">
                <a:solidFill>
                  <a:srgbClr val="37415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ostream</a:t>
            </a:r>
            <a:endParaRPr lang="en-US" sz="1850" dirty="0">
              <a:solidFill>
                <a:srgbClr val="37415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50" i="0" dirty="0">
                <a:solidFill>
                  <a:srgbClr val="37415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fstream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50" dirty="0">
                <a:solidFill>
                  <a:srgbClr val="37415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string</a:t>
            </a:r>
            <a:endParaRPr lang="en-US" sz="1850" i="0" dirty="0">
              <a:solidFill>
                <a:srgbClr val="37415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50" dirty="0">
                <a:solidFill>
                  <a:srgbClr val="37415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ctime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50" dirty="0">
                <a:solidFill>
                  <a:srgbClr val="37415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conio.h</a:t>
            </a:r>
            <a:endParaRPr lang="en-US" sz="1850" i="0" dirty="0">
              <a:solidFill>
                <a:srgbClr val="37415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856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177138-1432-2DAA-C03C-19916EB078A3}"/>
              </a:ext>
            </a:extLst>
          </p:cNvPr>
          <p:cNvSpPr txBox="1"/>
          <p:nvPr/>
        </p:nvSpPr>
        <p:spPr>
          <a:xfrm>
            <a:off x="1717287" y="1377803"/>
            <a:ext cx="10470995" cy="764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370" dirty="0">
                <a:latin typeface="Raleway" pitchFamily="2" charset="0"/>
              </a:rPr>
              <a:t>Features of OOPS used in project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90F50C-768C-F62A-BD72-8EF49EF34892}"/>
              </a:ext>
            </a:extLst>
          </p:cNvPr>
          <p:cNvSpPr txBox="1"/>
          <p:nvPr/>
        </p:nvSpPr>
        <p:spPr>
          <a:xfrm>
            <a:off x="2051825" y="3529349"/>
            <a:ext cx="5843239" cy="3322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Classes and Objects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IN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File handling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IN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Encapsulation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179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50F342-6F33-C8EC-D583-870BB99755D3}"/>
              </a:ext>
            </a:extLst>
          </p:cNvPr>
          <p:cNvSpPr txBox="1"/>
          <p:nvPr/>
        </p:nvSpPr>
        <p:spPr>
          <a:xfrm>
            <a:off x="6952784" y="3529349"/>
            <a:ext cx="4638907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Abstraction</a:t>
            </a:r>
          </a:p>
          <a:p>
            <a:endParaRPr lang="en-IN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Association and Aggregation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Inheritance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6446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-77179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623649"/>
            <a:ext cx="87401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Functionalities &amp; Project Overview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1762363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07693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Module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393394" y="4674037"/>
            <a:ext cx="2940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details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5118259"/>
            <a:ext cx="2940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Parking Availability Check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562481"/>
            <a:ext cx="2940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Parking  Booking Online for Date &amp; Time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393394" y="6362105"/>
            <a:ext cx="2940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Automatic Cost Calculation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393394" y="6806327"/>
            <a:ext cx="2940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Parking cancellation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393394" y="7250549"/>
            <a:ext cx="2940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1762363"/>
            <a:ext cx="3296007" cy="2037040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667137" y="4077057"/>
            <a:ext cx="29108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 Side Functionality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6022538" y="4674156"/>
            <a:ext cx="29406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Book Parking Slot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6022538" y="5118378"/>
            <a:ext cx="29406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Cancellation</a:t>
            </a:r>
            <a:endParaRPr lang="en-US" sz="1750" dirty="0"/>
          </a:p>
        </p:txBody>
      </p:sp>
      <p:sp>
        <p:nvSpPr>
          <p:cNvPr id="17" name="Text 13"/>
          <p:cNvSpPr/>
          <p:nvPr/>
        </p:nvSpPr>
        <p:spPr>
          <a:xfrm>
            <a:off x="6022538" y="5562600"/>
            <a:ext cx="29406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6022538" y="5518130"/>
            <a:ext cx="2940606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Payment</a:t>
            </a:r>
            <a:endParaRPr lang="en-US" sz="1750" dirty="0"/>
          </a:p>
        </p:txBody>
      </p:sp>
      <p:sp>
        <p:nvSpPr>
          <p:cNvPr id="19" name="Text 15"/>
          <p:cNvSpPr/>
          <p:nvPr/>
        </p:nvSpPr>
        <p:spPr>
          <a:xfrm>
            <a:off x="6022538" y="5918002"/>
            <a:ext cx="29406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20" name="Text 16"/>
          <p:cNvSpPr/>
          <p:nvPr/>
        </p:nvSpPr>
        <p:spPr>
          <a:xfrm>
            <a:off x="6022538" y="6895267"/>
            <a:ext cx="29406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pic>
        <p:nvPicPr>
          <p:cNvPr id="2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1762363"/>
            <a:ext cx="3296007" cy="2037040"/>
          </a:xfrm>
          <a:prstGeom prst="rect">
            <a:avLst/>
          </a:prstGeom>
        </p:spPr>
      </p:pic>
      <p:sp>
        <p:nvSpPr>
          <p:cNvPr id="22" name="Text 17"/>
          <p:cNvSpPr/>
          <p:nvPr/>
        </p:nvSpPr>
        <p:spPr>
          <a:xfrm>
            <a:off x="9296400" y="4077057"/>
            <a:ext cx="31394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Admin Side Functionality</a:t>
            </a:r>
            <a:endParaRPr lang="en-US" sz="2187" dirty="0"/>
          </a:p>
        </p:txBody>
      </p:sp>
      <p:sp>
        <p:nvSpPr>
          <p:cNvPr id="23" name="Text 18"/>
          <p:cNvSpPr/>
          <p:nvPr/>
        </p:nvSpPr>
        <p:spPr>
          <a:xfrm>
            <a:off x="9651802" y="4674156"/>
            <a:ext cx="29406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Slots Booked</a:t>
            </a:r>
            <a:endParaRPr lang="en-US" sz="1750" dirty="0"/>
          </a:p>
        </p:txBody>
      </p:sp>
      <p:sp>
        <p:nvSpPr>
          <p:cNvPr id="24" name="Text 19"/>
          <p:cNvSpPr/>
          <p:nvPr/>
        </p:nvSpPr>
        <p:spPr>
          <a:xfrm>
            <a:off x="9651802" y="5118378"/>
            <a:ext cx="29406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View User Data</a:t>
            </a:r>
            <a:endParaRPr lang="en-US" sz="1750" dirty="0"/>
          </a:p>
        </p:txBody>
      </p:sp>
      <p:sp>
        <p:nvSpPr>
          <p:cNvPr id="25" name="Text 20"/>
          <p:cNvSpPr/>
          <p:nvPr/>
        </p:nvSpPr>
        <p:spPr>
          <a:xfrm>
            <a:off x="9651802" y="5562600"/>
            <a:ext cx="29406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Cancellation </a:t>
            </a:r>
            <a:endParaRPr lang="en-US" sz="1750" dirty="0"/>
          </a:p>
        </p:txBody>
      </p:sp>
      <p:sp>
        <p:nvSpPr>
          <p:cNvPr id="26" name="Text 21"/>
          <p:cNvSpPr/>
          <p:nvPr/>
        </p:nvSpPr>
        <p:spPr>
          <a:xfrm>
            <a:off x="9651802" y="6006822"/>
            <a:ext cx="294060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 w="13811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712589"/>
            <a:ext cx="5638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Testing and Validation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349103" y="1740218"/>
            <a:ext cx="44410" cy="5776793"/>
          </a:xfrm>
          <a:prstGeom prst="rect">
            <a:avLst/>
          </a:prstGeom>
          <a:solidFill>
            <a:srgbClr val="C3C3D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>
            <a:off x="2621220" y="2141518"/>
            <a:ext cx="777597" cy="44410"/>
          </a:xfrm>
          <a:prstGeom prst="rect">
            <a:avLst/>
          </a:prstGeom>
          <a:solidFill>
            <a:srgbClr val="C3C3D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2121277" y="19138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2298799" y="1955483"/>
            <a:ext cx="1447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3593306" y="1962388"/>
            <a:ext cx="26746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Designing Test Cases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3593306" y="2531745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a comprehensive set of test cases to cover all possible scenarios and ensure system reliability.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621220" y="4141172"/>
            <a:ext cx="777597" cy="44410"/>
          </a:xfrm>
          <a:prstGeom prst="rect">
            <a:avLst/>
          </a:prstGeom>
          <a:solidFill>
            <a:srgbClr val="C3C3D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1"/>
          <p:cNvSpPr/>
          <p:nvPr/>
        </p:nvSpPr>
        <p:spPr>
          <a:xfrm>
            <a:off x="2121277" y="391346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2283559" y="3955137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3593306" y="3962043"/>
            <a:ext cx="3048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Unit and System Testing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3593306" y="4531400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Conduct thorough unit testing and system testing to identify and resolve any bugs and errors in the system.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2621220" y="6140827"/>
            <a:ext cx="777597" cy="44410"/>
          </a:xfrm>
          <a:prstGeom prst="rect">
            <a:avLst/>
          </a:prstGeom>
          <a:solidFill>
            <a:srgbClr val="C3C3D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6"/>
          <p:cNvSpPr/>
          <p:nvPr/>
        </p:nvSpPr>
        <p:spPr>
          <a:xfrm>
            <a:off x="2121277" y="59131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1E1EA"/>
          </a:solidFill>
          <a:ln w="13811">
            <a:solidFill>
              <a:srgbClr val="C3C3D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Text 17"/>
          <p:cNvSpPr/>
          <p:nvPr/>
        </p:nvSpPr>
        <p:spPr>
          <a:xfrm>
            <a:off x="2279749" y="5954792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8"/>
          <p:cNvSpPr/>
          <p:nvPr/>
        </p:nvSpPr>
        <p:spPr>
          <a:xfrm>
            <a:off x="3593306" y="5961698"/>
            <a:ext cx="2880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Meeting Requirements</a:t>
            </a:r>
            <a:endParaRPr lang="en-US" sz="2187" dirty="0"/>
          </a:p>
        </p:txBody>
      </p:sp>
      <p:sp>
        <p:nvSpPr>
          <p:cNvPr id="22" name="Text 19"/>
          <p:cNvSpPr/>
          <p:nvPr/>
        </p:nvSpPr>
        <p:spPr>
          <a:xfrm>
            <a:off x="3593306" y="6531054"/>
            <a:ext cx="89991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 that the Car Parking Reservation System fulfills all the specified requirements effectively and efficiently.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</TotalTime>
  <Words>985</Words>
  <Application>Microsoft Office PowerPoint</Application>
  <PresentationFormat>Custom</PresentationFormat>
  <Paragraphs>174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Rounded MT Bold</vt:lpstr>
      <vt:lpstr>Raleway</vt:lpstr>
      <vt:lpstr>Roboto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Sirigiri Judith Chrysolite</cp:lastModifiedBy>
  <cp:revision>9</cp:revision>
  <dcterms:created xsi:type="dcterms:W3CDTF">2023-11-09T16:27:01Z</dcterms:created>
  <dcterms:modified xsi:type="dcterms:W3CDTF">2025-02-15T05:29:32Z</dcterms:modified>
</cp:coreProperties>
</file>